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73902"/>
  </p:normalViewPr>
  <p:slideViewPr>
    <p:cSldViewPr snapToGrid="0">
      <p:cViewPr>
        <p:scale>
          <a:sx n="190" d="100"/>
          <a:sy n="190" d="100"/>
        </p:scale>
        <p:origin x="144" y="-2248"/>
      </p:cViewPr>
      <p:guideLst/>
    </p:cSldViewPr>
  </p:slideViewPr>
  <p:notesTextViewPr>
    <p:cViewPr>
      <p:scale>
        <a:sx n="1" d="1"/>
        <a:sy n="1" d="1"/>
      </p:scale>
      <p:origin x="0" y="-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project, I had a larger ambition of producing a chatbot using materials covered in the short 10 week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the previous project, the final project topic started formulizing around week 6-7 leaving around 3-4 weeks to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complete the task, the goal of creating a chatbot needed to be broken up into several problems with a possibility of the first being a sufficient fallback for the overall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 desired goal consists of 2 or more classifiers guiding an input to a neural network based chatbot</a:t>
            </a:r>
          </a:p>
          <a:p>
            <a:endParaRPr lang="en-US" dirty="0"/>
          </a:p>
          <a:p>
            <a:r>
              <a:rPr lang="en-US" dirty="0"/>
              <a:t>Firstly, a classifier is trained to detect whether an input is a valid question</a:t>
            </a:r>
          </a:p>
          <a:p>
            <a:endParaRPr lang="en-US" dirty="0"/>
          </a:p>
          <a:p>
            <a:r>
              <a:rPr lang="en-US" dirty="0"/>
              <a:t>If the input is a valid question, the next classifier determines what specialized chatbot to engage</a:t>
            </a:r>
          </a:p>
          <a:p>
            <a:endParaRPr lang="en-US" dirty="0"/>
          </a:p>
          <a:p>
            <a:r>
              <a:rPr lang="en-US" dirty="0"/>
              <a:t>What was desired vs what was obtained was largely a factor of sheer engineering hours needed to investigate various datasets, performing base requirements  satisfying the project,</a:t>
            </a:r>
          </a:p>
          <a:p>
            <a:r>
              <a:rPr lang="en-US" dirty="0"/>
              <a:t>followed by attempting to learn the </a:t>
            </a:r>
            <a:r>
              <a:rPr lang="en-US" dirty="0" err="1"/>
              <a:t>mongodb</a:t>
            </a:r>
            <a:r>
              <a:rPr lang="en-US" dirty="0"/>
              <a:t> map-reduce and NMT neural network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I discovered the entire reddit data first half of 2006 could be downloaded. I intended to use this dataset for all classifiers and chatbot.</a:t>
            </a:r>
          </a:p>
          <a:p>
            <a:endParaRPr lang="en-US" dirty="0"/>
          </a:p>
          <a:p>
            <a:r>
              <a:rPr lang="en-US" dirty="0"/>
              <a:t>My partner discovered the reddit data wasn’t tagged and could not be used to train classifiers. Luckily I found a </a:t>
            </a:r>
            <a:r>
              <a:rPr lang="en-US" dirty="0" err="1"/>
              <a:t>stackoverflow</a:t>
            </a:r>
            <a:r>
              <a:rPr lang="en-US" dirty="0"/>
              <a:t> dataset labeled by channels</a:t>
            </a:r>
          </a:p>
          <a:p>
            <a:endParaRPr lang="en-US" dirty="0"/>
          </a:p>
          <a:p>
            <a:r>
              <a:rPr lang="en-US" dirty="0"/>
              <a:t>At this point we felt overwhelmed with the project deadline</a:t>
            </a:r>
          </a:p>
          <a:p>
            <a:endParaRPr lang="en-US" dirty="0"/>
          </a:p>
          <a:p>
            <a:r>
              <a:rPr lang="en-US" dirty="0"/>
              <a:t>My partner and I agreed he was going to train a classifier on predicting channel categories including supporting exploratory data analysis</a:t>
            </a:r>
          </a:p>
          <a:p>
            <a:endParaRPr lang="en-US" dirty="0"/>
          </a:p>
          <a:p>
            <a:r>
              <a:rPr lang="en-US" dirty="0"/>
              <a:t>Myself on the other hand would focus much less on exploratory analysis, and would train a question classifier on a third dataset I discovered from Carnegie Mellon</a:t>
            </a:r>
          </a:p>
          <a:p>
            <a:endParaRPr lang="en-US" dirty="0"/>
          </a:p>
          <a:p>
            <a:r>
              <a:rPr lang="en-US" dirty="0"/>
              <a:t>The idea was that I was going to expand the base minimum requirement. If my classifier detected a question, it would initiate my partners classifier to suggest a channel topic in </a:t>
            </a:r>
            <a:r>
              <a:rPr lang="en-US" dirty="0" err="1"/>
              <a:t>stackoverlow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my part was simple compared to his, I expanded my efforts storing the reddit data in </a:t>
            </a:r>
            <a:r>
              <a:rPr lang="en-US" dirty="0" err="1"/>
              <a:t>mongodb</a:t>
            </a:r>
            <a:r>
              <a:rPr lang="en-US" dirty="0"/>
              <a:t> in order to transform the data using a framework called map-reduce</a:t>
            </a:r>
          </a:p>
          <a:p>
            <a:endParaRPr lang="en-US" dirty="0"/>
          </a:p>
          <a:p>
            <a:r>
              <a:rPr lang="en-US" dirty="0"/>
              <a:t>Ultimately the transformed data would be a sequence of statement-response pairs needed to train the chatbot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2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 err="1"/>
              <a:t>jupyter</a:t>
            </a:r>
            <a:r>
              <a:rPr lang="en-US" dirty="0"/>
              <a:t> notebook, and preprocessing data using standard NLP tokenization techniques, I was able to train a classifier to predict whether a sentence was a question</a:t>
            </a:r>
          </a:p>
          <a:p>
            <a:endParaRPr lang="en-US" dirty="0"/>
          </a:p>
          <a:p>
            <a:r>
              <a:rPr lang="en-US" dirty="0"/>
              <a:t>For such a simple task, I actually expected results to be slightly better than received</a:t>
            </a:r>
          </a:p>
          <a:p>
            <a:endParaRPr lang="en-US" dirty="0"/>
          </a:p>
          <a:p>
            <a:r>
              <a:rPr lang="en-US" dirty="0"/>
              <a:t>Nonetheless a 72% accuracy was achieved, and the corresponding random forest model was pickled.</a:t>
            </a:r>
          </a:p>
          <a:p>
            <a:endParaRPr lang="en-US" dirty="0"/>
          </a:p>
          <a:p>
            <a:r>
              <a:rPr lang="en-US" dirty="0"/>
              <a:t>This is similar to creating a zipped file of a directory containing files representing the trained model</a:t>
            </a:r>
          </a:p>
          <a:p>
            <a:endParaRPr lang="en-US" dirty="0"/>
          </a:p>
          <a:p>
            <a:r>
              <a:rPr lang="en-US" dirty="0"/>
              <a:t>At the end of this project, when I created an interface between the various trained models, it would essentially unpickle a given model, which is equivalent to unzipping a </a:t>
            </a:r>
            <a:r>
              <a:rPr lang="en-US" dirty="0" err="1"/>
              <a:t>tarball</a:t>
            </a:r>
            <a:r>
              <a:rPr lang="en-US" dirty="0"/>
              <a:t> so it can be executable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partner trained a classifier to predict what label a sentence is related to.</a:t>
            </a:r>
          </a:p>
          <a:p>
            <a:endParaRPr lang="en-US" dirty="0"/>
          </a:p>
          <a:p>
            <a:r>
              <a:rPr lang="en-US" dirty="0"/>
              <a:t>However, the data used to train his model was quite unbalanced. We see a significant majority of content was related to math questions</a:t>
            </a:r>
          </a:p>
          <a:p>
            <a:endParaRPr lang="en-US" dirty="0"/>
          </a:p>
          <a:p>
            <a:r>
              <a:rPr lang="en-US" dirty="0"/>
              <a:t>From the above confusion matrix, a sentence related to </a:t>
            </a:r>
            <a:r>
              <a:rPr lang="en-US" dirty="0" err="1"/>
              <a:t>unix</a:t>
            </a:r>
            <a:r>
              <a:rPr lang="en-US" dirty="0"/>
              <a:t> could almost equally be predicted incorrectly as the superuser label</a:t>
            </a:r>
          </a:p>
          <a:p>
            <a:endParaRPr lang="en-US" dirty="0"/>
          </a:p>
          <a:p>
            <a:r>
              <a:rPr lang="en-US" dirty="0"/>
              <a:t>I think an generalized improved approach for above, is to potentially train two models</a:t>
            </a:r>
          </a:p>
          <a:p>
            <a:endParaRPr lang="en-US" dirty="0"/>
          </a:p>
          <a:p>
            <a:r>
              <a:rPr lang="en-US" dirty="0"/>
              <a:t>The first is simply a classifier train to predict either math or not math</a:t>
            </a:r>
          </a:p>
          <a:p>
            <a:endParaRPr lang="en-US" dirty="0"/>
          </a:p>
          <a:p>
            <a:r>
              <a:rPr lang="en-US" dirty="0"/>
              <a:t>The second is a multi-class classifier that predicts remaining labels that are not math</a:t>
            </a:r>
          </a:p>
          <a:p>
            <a:endParaRPr lang="en-US" dirty="0"/>
          </a:p>
          <a:p>
            <a:r>
              <a:rPr lang="en-US" dirty="0"/>
              <a:t>Essentially the non-math class would be trained with all non-math labelled data</a:t>
            </a:r>
          </a:p>
          <a:p>
            <a:endParaRPr lang="en-US" dirty="0"/>
          </a:p>
          <a:p>
            <a:r>
              <a:rPr lang="en-US" dirty="0"/>
              <a:t>The revised workflow could be improved such that if the math classifier detected math above a desired prediction threshold say 85%, then we can say the sentence should be related to math</a:t>
            </a:r>
          </a:p>
          <a:p>
            <a:endParaRPr lang="en-US" dirty="0"/>
          </a:p>
          <a:p>
            <a:r>
              <a:rPr lang="en-US" dirty="0"/>
              <a:t>However, if math is not detected with the math classifier, then the second multiclass classifier could be invoked to predict if the sentence is any of the </a:t>
            </a:r>
            <a:r>
              <a:rPr lang="en-US"/>
              <a:t>remaining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 This was one of my earlier projects in the program.</a:t>
            </a:r>
          </a:p>
          <a:p>
            <a:endParaRPr lang="en-US" dirty="0"/>
          </a:p>
          <a:p>
            <a:r>
              <a:rPr lang="en-US" dirty="0"/>
              <a:t>In general, I tried to determine whether hacked or breached were bad investments in the medium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  <a:p>
            <a:r>
              <a:rPr lang="en-US" dirty="0"/>
              <a:t>The requirements were pretty straight forward, that is to use R and visualize using Shiny Dashboard for our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generated a dataset consisting of company tickers that have been hacked or breached and merged them against </a:t>
            </a:r>
            <a:r>
              <a:rPr lang="en-US" dirty="0" err="1"/>
              <a:t>quandl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hindsight I wish I used something like yahoo finance, since </a:t>
            </a:r>
            <a:r>
              <a:rPr lang="en-US" dirty="0" err="1"/>
              <a:t>quandl</a:t>
            </a:r>
            <a:r>
              <a:rPr lang="en-US" dirty="0"/>
              <a:t> was quite limited and generally didn’t have prices only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Nonetheless, I was still able to perform some R coding using Shiny for the dashboarding</a:t>
            </a:r>
          </a:p>
          <a:p>
            <a:endParaRPr lang="en-US" dirty="0"/>
          </a:p>
          <a:p>
            <a:r>
              <a:rPr lang="en-US" dirty="0"/>
              <a:t>On the left I was able to show the variance of volume between tickers selected in our dataset.  In general, volume is a measure of risk, and can help indicate strong or weak buying pressure for a given stock ticker.</a:t>
            </a:r>
          </a:p>
          <a:p>
            <a:endParaRPr lang="en-US" dirty="0"/>
          </a:p>
          <a:p>
            <a:r>
              <a:rPr lang="en-US" dirty="0"/>
              <a:t>Despite Facebook hack or breach, the high variance we see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Sometimes well established companies are resilient in the medium to long term and often fallback to overall company fundamentals or market </a:t>
            </a:r>
            <a:r>
              <a:rPr lang="en-US" dirty="0" err="1"/>
              <a:t>technicals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curve indicates the most optimal distribution within the given investment portfolio.</a:t>
            </a:r>
          </a:p>
          <a:p>
            <a:endParaRPr lang="en-US" dirty="0"/>
          </a:p>
          <a:p>
            <a:r>
              <a:rPr lang="en-US" dirty="0"/>
              <a:t>It would have been interesting to make a slider or input box in the shiny dashboard to allow users to change the weight or timescale causing the efficient frontier to update in place</a:t>
            </a:r>
          </a:p>
          <a:p>
            <a:endParaRPr lang="en-US" dirty="0"/>
          </a:p>
          <a:p>
            <a:r>
              <a:rPr lang="en-US" dirty="0"/>
              <a:t>Similarly, mixing and matching normal tickers against our dataset may have been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timeseries prediction and forecasting was performed</a:t>
            </a:r>
          </a:p>
          <a:p>
            <a:endParaRPr lang="en-US" dirty="0"/>
          </a:p>
          <a:p>
            <a:r>
              <a:rPr lang="en-US" dirty="0"/>
              <a:t>While the course heavily focused using R, I wrote and modularized python code to be invoked through R and visualized in the same Shiny dashboard</a:t>
            </a:r>
          </a:p>
          <a:p>
            <a:endParaRPr lang="en-US" dirty="0"/>
          </a:p>
          <a:p>
            <a:r>
              <a:rPr lang="en-US" dirty="0"/>
              <a:t>In general I found the </a:t>
            </a:r>
            <a:r>
              <a:rPr lang="en-US" dirty="0" err="1"/>
              <a:t>arima</a:t>
            </a:r>
            <a:r>
              <a:rPr lang="en-US" dirty="0"/>
              <a:t> model was faster, and more accurate. This could be because the neural network generally requires much more data to allow splitting the dataset into train, test, and validation</a:t>
            </a:r>
          </a:p>
          <a:p>
            <a:endParaRPr lang="en-US" dirty="0"/>
          </a:p>
          <a:p>
            <a:r>
              <a:rPr lang="en-US" dirty="0"/>
              <a:t>In layman's term, neural network reads the same dataset many more times than a traditional statistical approach such as ARIMA</a:t>
            </a:r>
          </a:p>
          <a:p>
            <a:endParaRPr lang="en-US" dirty="0"/>
          </a:p>
          <a:p>
            <a:r>
              <a:rPr lang="en-US" dirty="0"/>
              <a:t>This requires a portion of the original dataset to be removed from the training set to later be used for prediction validation between each data pass</a:t>
            </a:r>
          </a:p>
          <a:p>
            <a:endParaRPr lang="en-US" dirty="0"/>
          </a:p>
          <a:p>
            <a:r>
              <a:rPr lang="en-US" dirty="0"/>
              <a:t>Ultimately this allows the neural network to learn to tweak the model it’s generating.  However, this reduces the overall training dataset to learn from</a:t>
            </a:r>
          </a:p>
          <a:p>
            <a:endParaRPr lang="en-US" dirty="0"/>
          </a:p>
          <a:p>
            <a:r>
              <a:rPr lang="en-US" dirty="0"/>
              <a:t>Arima on the other hand doesn’t have this forward and backward propagation and thus able to use all the designated train data for learning on a single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r>
              <a:rPr lang="en-US" dirty="0"/>
              <a:t>Needed more time to verify map-reduce was correctly </a:t>
            </a:r>
            <a:r>
              <a:rPr lang="en-US"/>
              <a:t>formatted into NMT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1236</TotalTime>
  <Words>2882</Words>
  <Application>Microsoft Macintosh PowerPoint</Application>
  <PresentationFormat>Widescreen</PresentationFormat>
  <Paragraphs>344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467</cp:revision>
  <dcterms:created xsi:type="dcterms:W3CDTF">2023-01-02T21:49:25Z</dcterms:created>
  <dcterms:modified xsi:type="dcterms:W3CDTF">2023-06-07T22:46:47Z</dcterms:modified>
</cp:coreProperties>
</file>